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336" r:id="rId2"/>
    <p:sldId id="337" r:id="rId3"/>
    <p:sldId id="338" r:id="rId4"/>
    <p:sldId id="33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A9FF"/>
    <a:srgbClr val="CE9952"/>
    <a:srgbClr val="CC954C"/>
    <a:srgbClr val="C88C3C"/>
    <a:srgbClr val="A9710D"/>
    <a:srgbClr val="F4A460"/>
    <a:srgbClr val="FF9429"/>
    <a:srgbClr val="663300"/>
    <a:srgbClr val="993300"/>
    <a:srgbClr val="F0D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294" y="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4/21/2012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4/21/2012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FFFF"/>
            </a:gs>
            <a:gs pos="0">
              <a:srgbClr val="E6E6E6"/>
            </a:gs>
            <a:gs pos="0">
              <a:srgbClr val="7D8496"/>
            </a:gs>
            <a:gs pos="54000">
              <a:srgbClr val="E6E6E6">
                <a:lumMod val="69000"/>
              </a:srgbClr>
            </a:gs>
            <a:gs pos="0">
              <a:srgbClr val="7D8496"/>
            </a:gs>
            <a:gs pos="87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895600"/>
            <a:ext cx="5936240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vantGarde Md BT" pitchFamily="34" charset="0"/>
              </a:rPr>
              <a:t>Paul’s Mission </a:t>
            </a:r>
          </a:p>
          <a:p>
            <a:pPr algn="ctr"/>
            <a:endParaRPr lang="en-US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vantGarde Md BT" pitchFamily="34" charset="0"/>
              </a:rPr>
              <a:t>Chapter 29</a:t>
            </a:r>
            <a:endParaRPr lang="en-US" sz="28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Acts 13-14; 16-20; </a:t>
            </a:r>
            <a:endParaRPr lang="en-US" sz="2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AvantGarde Md BT" pitchFamily="34" charset="0"/>
              </a:rPr>
              <a:t>Romans </a:t>
            </a:r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1; 3-6; 8; 12; 15; </a:t>
            </a:r>
            <a:endParaRPr lang="en-US" sz="2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AvantGarde Md BT" pitchFamily="34" charset="0"/>
              </a:rPr>
              <a:t>1 </a:t>
            </a:r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Corinthians 1; 3; 5-6; 10; 12-13; 15;16; </a:t>
            </a:r>
            <a:endParaRPr lang="en-US" sz="2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AvantGarde Md BT" pitchFamily="34" charset="0"/>
              </a:rPr>
              <a:t>Galatians </a:t>
            </a:r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1; 3; 5-6; 1 Thessalonians 1-5</a:t>
            </a:r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0">
              <a:srgbClr val="E6E6E6"/>
            </a:gs>
            <a:gs pos="0">
              <a:srgbClr val="7D8496"/>
            </a:gs>
            <a:gs pos="54000">
              <a:srgbClr val="E6E6E6">
                <a:lumMod val="69000"/>
              </a:srgbClr>
            </a:gs>
            <a:gs pos="0">
              <a:srgbClr val="7D8496"/>
            </a:gs>
            <a:gs pos="87000">
              <a:srgbClr val="E6E6E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you will receive power when the Holy Spirit comes on you; and you will be my witnesses in Jerusalem, and in all Judea and Samaria, and to the ends of the earth.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240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7037"/>
            <a:ext cx="8534400" cy="65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7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500454"/>
      </p:ext>
    </p:extLst>
  </p:cSld>
  <p:clrMapOvr>
    <a:masterClrMapping/>
  </p:clrMapOvr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4496</TotalTime>
  <Words>83</Words>
  <Application>Microsoft Office PowerPoint</Application>
  <PresentationFormat>On-screen Show (4:3)</PresentationFormat>
  <Paragraphs>10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 Story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159</cp:revision>
  <dcterms:created xsi:type="dcterms:W3CDTF">2011-01-25T13:46:25Z</dcterms:created>
  <dcterms:modified xsi:type="dcterms:W3CDTF">2012-04-22T01:51:13Z</dcterms:modified>
</cp:coreProperties>
</file>